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2" r:id="rId2"/>
    <p:sldId id="260" r:id="rId3"/>
    <p:sldId id="279" r:id="rId4"/>
    <p:sldId id="280" r:id="rId5"/>
    <p:sldId id="271" r:id="rId6"/>
    <p:sldId id="274" r:id="rId7"/>
    <p:sldId id="276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477" autoAdjust="0"/>
  </p:normalViewPr>
  <p:slideViewPr>
    <p:cSldViewPr>
      <p:cViewPr varScale="1">
        <p:scale>
          <a:sx n="77" d="100"/>
          <a:sy n="77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FC323-83F1-4600-9920-0150001ACB7B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81E6-5D62-44CD-8E8B-38FF46AA09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4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9E11-86CB-4088-B39D-51F7239E9AC6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5C7E6-1CDF-4106-9E1E-D0848F4675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2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87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20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5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41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88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9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0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8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66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23512-D08B-4DD4-B616-A6E8BC8E35FA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CDBD-6517-41CB-97EE-BC4CD4A596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59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s-ES" dirty="0" smtClean="0"/>
              <a:t>METAMODELO DE TRANSFORMACIÓN 29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037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331640" y="1556792"/>
            <a:ext cx="59769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>
                <a:latin typeface="Escolar1" panose="00000400000000000000" pitchFamily="2" charset="0"/>
              </a:rPr>
              <a:t>En la clase de 1ºA hay 3 alumnos encargados de llevar los bloques de plastilina al aula de plástica. Leire lleva 6 bloques de plastilina, Sebastián 4 bloques y Lucía 5. ¿Cuántos bloques de plastilina llevan entre los tres alumnos?</a:t>
            </a:r>
            <a:endParaRPr lang="es-ES" sz="28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531196" cy="544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7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5894213" cy="517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571487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DATOS:</a:t>
            </a:r>
          </a:p>
          <a:p>
            <a:r>
              <a:rPr lang="es-ES" sz="2400" dirty="0" smtClean="0"/>
              <a:t>Leire lleva 6 bloques.</a:t>
            </a:r>
          </a:p>
          <a:p>
            <a:r>
              <a:rPr lang="es-ES" sz="2400" dirty="0" smtClean="0"/>
              <a:t>Sebastián 4 bloques.</a:t>
            </a:r>
          </a:p>
          <a:p>
            <a:r>
              <a:rPr lang="es-ES" sz="2400" dirty="0" smtClean="0"/>
              <a:t>Lucía 5 bloques.</a:t>
            </a:r>
          </a:p>
          <a:p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499992" y="1571487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OPERACIÓN:</a:t>
            </a:r>
          </a:p>
          <a:p>
            <a:pPr algn="ctr"/>
            <a:r>
              <a:rPr lang="es-ES" sz="3200" dirty="0" smtClean="0"/>
              <a:t>  6</a:t>
            </a:r>
          </a:p>
          <a:p>
            <a:pPr algn="ctr"/>
            <a:r>
              <a:rPr lang="es-ES" sz="3200" dirty="0" smtClean="0"/>
              <a:t>  4</a:t>
            </a:r>
          </a:p>
          <a:p>
            <a:pPr algn="ctr"/>
            <a:r>
              <a:rPr lang="es-ES" sz="3200" dirty="0" smtClean="0"/>
              <a:t>+ 5</a:t>
            </a:r>
          </a:p>
          <a:p>
            <a:pPr algn="ctr"/>
            <a:r>
              <a:rPr lang="es-ES" sz="4000" dirty="0" smtClean="0"/>
              <a:t>   </a:t>
            </a:r>
            <a:r>
              <a:rPr lang="es-ES" sz="2800" dirty="0" smtClean="0"/>
              <a:t>15</a:t>
            </a:r>
            <a:endParaRPr lang="es-ES" sz="28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5436096" y="342900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423492" y="4126032"/>
            <a:ext cx="602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SOLUCION:</a:t>
            </a:r>
          </a:p>
          <a:p>
            <a:r>
              <a:rPr lang="es-ES" sz="2400" dirty="0" smtClean="0"/>
              <a:t>Los tres alumnos llevan en total 15 bloques.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688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331640" y="1556792"/>
            <a:ext cx="59769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latin typeface="Escolar1" panose="00000400000000000000" pitchFamily="2" charset="0"/>
              </a:rPr>
              <a:t>E</a:t>
            </a:r>
            <a:r>
              <a:rPr lang="es-ES" sz="2800" dirty="0" smtClean="0">
                <a:latin typeface="Escolar1" panose="00000400000000000000" pitchFamily="2" charset="0"/>
              </a:rPr>
              <a:t>n el aula de plástica no había ningún bloque de plastilina y </a:t>
            </a:r>
            <a:r>
              <a:rPr lang="es-ES" sz="2800" dirty="0">
                <a:latin typeface="Escolar1" panose="00000400000000000000" pitchFamily="2" charset="0"/>
              </a:rPr>
              <a:t>Leire lleva 6 </a:t>
            </a:r>
            <a:r>
              <a:rPr lang="es-ES" sz="2800" dirty="0" smtClean="0">
                <a:latin typeface="Escolar1" panose="00000400000000000000" pitchFamily="2" charset="0"/>
              </a:rPr>
              <a:t>bloques, </a:t>
            </a:r>
            <a:r>
              <a:rPr lang="es-ES" sz="2800" dirty="0">
                <a:latin typeface="Escolar1" panose="00000400000000000000" pitchFamily="2" charset="0"/>
              </a:rPr>
              <a:t>Sebastián 4 </a:t>
            </a:r>
            <a:r>
              <a:rPr lang="es-ES" sz="2800" dirty="0" smtClean="0">
                <a:latin typeface="Escolar1" panose="00000400000000000000" pitchFamily="2" charset="0"/>
              </a:rPr>
              <a:t> </a:t>
            </a:r>
            <a:r>
              <a:rPr lang="es-ES" sz="2800" dirty="0">
                <a:latin typeface="Escolar1" panose="00000400000000000000" pitchFamily="2" charset="0"/>
              </a:rPr>
              <a:t>y Lucía 5.</a:t>
            </a:r>
            <a:r>
              <a:rPr lang="es-ES" sz="2800" dirty="0" smtClean="0">
                <a:latin typeface="Escolar1" panose="00000400000000000000" pitchFamily="2" charset="0"/>
              </a:rPr>
              <a:t>¿Cuántos bloques de plastilina hay en el aula?</a:t>
            </a:r>
            <a:endParaRPr lang="es-ES" sz="28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571487"/>
            <a:ext cx="3178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DATOS:</a:t>
            </a:r>
          </a:p>
          <a:p>
            <a:endParaRPr lang="es-ES" sz="2400" dirty="0" smtClean="0"/>
          </a:p>
          <a:p>
            <a:r>
              <a:rPr lang="es-ES" sz="2400" dirty="0" smtClean="0"/>
              <a:t>Leire lleva 6 bloques.</a:t>
            </a:r>
          </a:p>
          <a:p>
            <a:r>
              <a:rPr lang="es-ES" sz="2400" dirty="0" smtClean="0"/>
              <a:t>Sebastián 4 bloques.</a:t>
            </a:r>
          </a:p>
          <a:p>
            <a:r>
              <a:rPr lang="es-ES" sz="2400" dirty="0" smtClean="0"/>
              <a:t>Lucía 5 bloques.</a:t>
            </a:r>
          </a:p>
          <a:p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499992" y="1571487"/>
            <a:ext cx="23762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OPERACIÓN:</a:t>
            </a:r>
          </a:p>
          <a:p>
            <a:endParaRPr lang="es-ES" sz="2400" dirty="0" smtClean="0"/>
          </a:p>
          <a:p>
            <a:pPr algn="ctr"/>
            <a:r>
              <a:rPr lang="es-ES" sz="3200" dirty="0" smtClean="0"/>
              <a:t>    6</a:t>
            </a:r>
          </a:p>
          <a:p>
            <a:pPr algn="ctr"/>
            <a:r>
              <a:rPr lang="es-ES" sz="3200" dirty="0" smtClean="0"/>
              <a:t>    4</a:t>
            </a:r>
          </a:p>
          <a:p>
            <a:pPr algn="ctr"/>
            <a:r>
              <a:rPr lang="es-ES" sz="3200" dirty="0" smtClean="0"/>
              <a:t>+  5 </a:t>
            </a:r>
          </a:p>
          <a:p>
            <a:pPr algn="ctr"/>
            <a:r>
              <a:rPr lang="es-ES" sz="4000" dirty="0" smtClean="0"/>
              <a:t>   </a:t>
            </a:r>
            <a:r>
              <a:rPr lang="es-ES" sz="2800" dirty="0" smtClean="0"/>
              <a:t>15</a:t>
            </a:r>
            <a:endParaRPr lang="es-ES" sz="28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5436096" y="3834091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423492" y="4941168"/>
            <a:ext cx="602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SOLUCION:</a:t>
            </a:r>
          </a:p>
          <a:p>
            <a:r>
              <a:rPr lang="es-ES" sz="2400" dirty="0" smtClean="0"/>
              <a:t>Los tres alumnos llevan en total 15 bloques.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885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153</Words>
  <Application>Microsoft Office PowerPoint</Application>
  <PresentationFormat>Presentación en pantalla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METAMODELO DE TRANSFORMACIÓN 29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Puri</dc:creator>
  <cp:lastModifiedBy>Derecho</cp:lastModifiedBy>
  <cp:revision>35</cp:revision>
  <dcterms:created xsi:type="dcterms:W3CDTF">2016-05-16T16:09:49Z</dcterms:created>
  <dcterms:modified xsi:type="dcterms:W3CDTF">2016-06-08T19:33:43Z</dcterms:modified>
</cp:coreProperties>
</file>